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01" r:id="rId2"/>
    <p:sldId id="300" r:id="rId3"/>
    <p:sldId id="302" r:id="rId4"/>
    <p:sldId id="303" r:id="rId5"/>
    <p:sldId id="312" r:id="rId6"/>
    <p:sldId id="304" r:id="rId7"/>
    <p:sldId id="307" r:id="rId8"/>
    <p:sldId id="309" r:id="rId9"/>
    <p:sldId id="308" r:id="rId10"/>
    <p:sldId id="305" r:id="rId11"/>
    <p:sldId id="313" r:id="rId12"/>
    <p:sldId id="315" r:id="rId13"/>
    <p:sldId id="310" r:id="rId14"/>
    <p:sldId id="314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41" autoAdjust="0"/>
    <p:restoredTop sz="95671" autoAdjust="0"/>
  </p:normalViewPr>
  <p:slideViewPr>
    <p:cSldViewPr snapToGrid="0">
      <p:cViewPr varScale="1">
        <p:scale>
          <a:sx n="86" d="100"/>
          <a:sy n="86" d="100"/>
        </p:scale>
        <p:origin x="96" y="852"/>
      </p:cViewPr>
      <p:guideLst>
        <p:guide orient="horz" pos="216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2BF03-BB90-4660-82CE-B9DB66EF2F79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5A1-3477-44A8-8372-640A9E65F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6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F3FE-6DBA-4271-946A-415661AD8E39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773B-9D6F-4184-8A06-8CAD45B5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50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82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332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52048" y="720091"/>
            <a:ext cx="8639908" cy="57330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200" b="1"/>
            </a:lvl2pPr>
            <a:lvl3pPr>
              <a:buFontTx/>
              <a:buNone/>
              <a:defRPr sz="16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048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252048" y="1628775"/>
            <a:ext cx="8639908" cy="4824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200" b="1"/>
            </a:lvl2pPr>
            <a:lvl3pPr>
              <a:buFontTx/>
              <a:buNone/>
              <a:defRPr sz="16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8" y="692153"/>
            <a:ext cx="8639908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baseline="0">
                <a:latin typeface="Arial" pitchFamily="34" charset="0"/>
                <a:ea typeface="맑은 고딕" pitchFamily="50" charset="-127"/>
              </a:defRPr>
            </a:lvl1pPr>
            <a:lvl2pPr marL="355605" indent="-173040">
              <a:buFont typeface="Wingdings" pitchFamily="2" charset="2"/>
              <a:buChar char="§"/>
              <a:defRPr sz="1600" b="1"/>
            </a:lvl2pPr>
            <a:lvl3pPr marL="538170" indent="-182566">
              <a:buFont typeface="Arial" pitchFamily="34" charset="0"/>
              <a:buChar char="•"/>
              <a:defRPr sz="1600" b="1"/>
            </a:lvl3pPr>
            <a:lvl4pPr marL="720734" indent="-182566">
              <a:defRPr sz="1600" b="1"/>
            </a:lvl4pPr>
            <a:lvl5pPr marL="892186" indent="-171452">
              <a:defRPr sz="1600" b="1"/>
            </a:lvl5pPr>
          </a:lstStyle>
          <a:p>
            <a:pPr lvl="0"/>
            <a:r>
              <a:rPr lang="ko-KR" altLang="en-US" dirty="0" smtClean="0"/>
              <a:t>헤드라인 메시지를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5010065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3215" y="1628800"/>
            <a:ext cx="3988136" cy="4104456"/>
          </a:xfrm>
          <a:prstGeom prst="rect">
            <a:avLst/>
          </a:prstGeom>
        </p:spPr>
        <p:txBody>
          <a:bodyPr lIns="0" tIns="0" rIns="0" bIns="0" anchor="t"/>
          <a:lstStyle>
            <a:lvl1pPr marL="355605" indent="-355605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  <a:defRPr sz="1800" b="1" baseline="0">
                <a:latin typeface="Arial" pitchFamily="34" charset="0"/>
                <a:ea typeface="맑은 고딕" pitchFamily="50" charset="-127"/>
              </a:defRPr>
            </a:lvl1pPr>
            <a:lvl2pPr marL="523882" indent="-25559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arenR"/>
              <a:defRPr sz="1800" b="1" baseline="0">
                <a:latin typeface="Arial" pitchFamily="34" charset="0"/>
                <a:ea typeface="맑은 고딕" pitchFamily="50" charset="-127"/>
              </a:defRPr>
            </a:lvl2pPr>
            <a:lvl3pPr marL="806460" indent="-26829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ea"/>
              <a:buAutoNum type="circleNumDbPlain"/>
              <a:defRPr sz="1800" b="1" baseline="0">
                <a:latin typeface="Arial" pitchFamily="34" charset="0"/>
                <a:ea typeface="맑은 고딕" pitchFamily="50" charset="-127"/>
              </a:defRPr>
            </a:lvl3pPr>
            <a:lvl4pPr marL="989025" indent="-182566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defRPr sz="1800" b="1" baseline="0">
                <a:latin typeface="Arial" pitchFamily="34" charset="0"/>
                <a:ea typeface="맑은 고딕" pitchFamily="50" charset="-127"/>
              </a:defRPr>
            </a:lvl4pPr>
            <a:lvl5pPr marL="1162064" indent="-17304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defRPr sz="1800" b="1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목차 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목차 </a:t>
            </a:r>
            <a:r>
              <a:rPr lang="en-US" altLang="ko-KR" dirty="0" smtClean="0"/>
              <a:t>3</a:t>
            </a:r>
          </a:p>
          <a:p>
            <a:pPr lvl="3"/>
            <a:r>
              <a:rPr lang="ko-KR" altLang="en-US" dirty="0" smtClean="0"/>
              <a:t>목차 </a:t>
            </a:r>
            <a:r>
              <a:rPr lang="en-US" altLang="ko-KR" dirty="0" smtClean="0"/>
              <a:t>4</a:t>
            </a:r>
          </a:p>
          <a:p>
            <a:pPr lvl="4"/>
            <a:r>
              <a:rPr lang="ko-KR" altLang="en-US" dirty="0" smtClean="0"/>
              <a:t>목차 </a:t>
            </a:r>
            <a:r>
              <a:rPr lang="en-US" altLang="ko-KR" dirty="0" smtClean="0"/>
              <a:t>5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endParaRPr lang="ko-KR" altLang="en-US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4263" y="0"/>
            <a:ext cx="1528785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800" b="1" dirty="0" smtClean="0"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2156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24263" y="0"/>
            <a:ext cx="1528785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800" b="1" dirty="0" smtClean="0">
                <a:latin typeface="+mj-ea"/>
                <a:ea typeface="+mj-ea"/>
              </a:rPr>
              <a:t>개정 이력</a:t>
            </a:r>
          </a:p>
        </p:txBody>
      </p:sp>
      <p:graphicFrame>
        <p:nvGraphicFramePr>
          <p:cNvPr id="7" name="Group 13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95087970"/>
              </p:ext>
            </p:extLst>
          </p:nvPr>
        </p:nvGraphicFramePr>
        <p:xfrm>
          <a:off x="252048" y="908730"/>
          <a:ext cx="8639909" cy="555960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009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6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19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개정일자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변경내용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작성자</a:t>
                      </a:r>
                      <a:endParaRPr kumimoji="0" lang="ko-KR" altLang="en-US" sz="1200" b="1" i="0" u="none" strike="noStrike" cap="none" spc="200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승인자</a:t>
                      </a:r>
                      <a:endParaRPr kumimoji="0" lang="ko-KR" altLang="en-US" sz="1200" b="1" i="0" u="none" strike="noStrike" cap="none" spc="200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2022.09.28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초안 작성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홍길동</a:t>
                      </a:r>
                      <a:endParaRPr kumimoji="0" lang="ko-KR" altLang="en-US" sz="1200" b="0" i="0" u="none" strike="noStrike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0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80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0" r:id="rId4"/>
    <p:sldLayoutId id="2147483651" r:id="rId5"/>
    <p:sldLayoutId id="2147483652" r:id="rId6"/>
  </p:sldLayoutIdLst>
  <p:hf sldNum="0" hdr="0" ftr="0" dt="0"/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57407" y="0"/>
            <a:ext cx="5981678" cy="620688"/>
          </a:xfrm>
        </p:spPr>
        <p:txBody>
          <a:bodyPr/>
          <a:lstStyle/>
          <a:p>
            <a:r>
              <a:rPr lang="ko-KR" altLang="en-US" sz="2000" dirty="0" err="1" smtClean="0"/>
              <a:t>화면설계서</a:t>
            </a: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868783" y="260325"/>
            <a:ext cx="3057571" cy="360363"/>
          </a:xfrm>
        </p:spPr>
        <p:txBody>
          <a:bodyPr/>
          <a:lstStyle/>
          <a:p>
            <a:r>
              <a:rPr lang="ko-KR" altLang="en-US" dirty="0" err="1" smtClean="0"/>
              <a:t>사이트맵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01716"/>
              </p:ext>
            </p:extLst>
          </p:nvPr>
        </p:nvGraphicFramePr>
        <p:xfrm>
          <a:off x="3490790" y="1681409"/>
          <a:ext cx="1637436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7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운동시설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운동시설</a:t>
                      </a:r>
                      <a:r>
                        <a:rPr lang="ko-KR" altLang="en-US" sz="1200" baseline="0" dirty="0" smtClean="0"/>
                        <a:t> 검색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615119"/>
              </p:ext>
            </p:extLst>
          </p:nvPr>
        </p:nvGraphicFramePr>
        <p:xfrm>
          <a:off x="5609167" y="1681409"/>
          <a:ext cx="1712271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 smtClean="0"/>
                        <a:t>즐겨찾기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즐겨찾기</a:t>
                      </a:r>
                      <a:r>
                        <a:rPr lang="ko-KR" altLang="en-US" sz="1200" dirty="0" smtClean="0"/>
                        <a:t> 목록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078574"/>
              </p:ext>
            </p:extLst>
          </p:nvPr>
        </p:nvGraphicFramePr>
        <p:xfrm>
          <a:off x="5609167" y="3966128"/>
          <a:ext cx="1712271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마이 </a:t>
                      </a:r>
                      <a:r>
                        <a:rPr lang="ko-KR" altLang="en-US" sz="1600" b="1" dirty="0" smtClean="0"/>
                        <a:t>페이지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내 </a:t>
                      </a:r>
                      <a:r>
                        <a:rPr lang="ko-KR" altLang="en-US" sz="1200" dirty="0" smtClean="0"/>
                        <a:t>정보 수정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내 활동 관리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회원탈퇴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614204"/>
              </p:ext>
            </p:extLst>
          </p:nvPr>
        </p:nvGraphicFramePr>
        <p:xfrm>
          <a:off x="3453373" y="3966128"/>
          <a:ext cx="1712271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/>
                        <a:t>게시판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자유게시판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정보공유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추천글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문의하기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25933"/>
              </p:ext>
            </p:extLst>
          </p:nvPr>
        </p:nvGraphicFramePr>
        <p:xfrm>
          <a:off x="1297761" y="1642557"/>
          <a:ext cx="1712271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atin typeface="+mn-ea"/>
                          <a:ea typeface="+mn-ea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로그인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회원가입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ID/PW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찾기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219778"/>
              </p:ext>
            </p:extLst>
          </p:nvPr>
        </p:nvGraphicFramePr>
        <p:xfrm>
          <a:off x="1296955" y="3966128"/>
          <a:ext cx="1713077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운동 기록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캘린더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853614" y="1257858"/>
            <a:ext cx="7244109" cy="2079685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  <a:latin typeface="+mj-lt"/>
              <a:ea typeface="돋움체" panose="020B0609000101010101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3614" y="3638040"/>
            <a:ext cx="7244109" cy="2079685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  <a:latin typeface="+mj-lt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28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885" y="841022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캘린더 작성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27" y="1667873"/>
            <a:ext cx="3920465" cy="41259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052"/>
          <a:stretch/>
        </p:blipFill>
        <p:spPr>
          <a:xfrm>
            <a:off x="756356" y="1528044"/>
            <a:ext cx="3387954" cy="44055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3133" y="1439361"/>
            <a:ext cx="3454400" cy="449427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4517312" y="1439361"/>
            <a:ext cx="4165297" cy="449427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3133" y="6022314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캘린더 작성시 화면에 유색으로 표시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585085" y="5979457"/>
            <a:ext cx="297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캘린더 </a:t>
            </a:r>
            <a:r>
              <a:rPr lang="ko-KR" altLang="en-US" sz="1600" dirty="0" err="1" smtClean="0"/>
              <a:t>상세화면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965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17" y="857956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게시판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84841"/>
          <a:stretch/>
        </p:blipFill>
        <p:spPr>
          <a:xfrm>
            <a:off x="1065369" y="4663221"/>
            <a:ext cx="6642689" cy="6628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38133"/>
          <a:stretch/>
        </p:blipFill>
        <p:spPr>
          <a:xfrm>
            <a:off x="1392683" y="1914242"/>
            <a:ext cx="6642691" cy="27052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99905" y="2000981"/>
            <a:ext cx="785733" cy="1682821"/>
          </a:xfrm>
          <a:prstGeom prst="rect">
            <a:avLst/>
          </a:prstGeom>
          <a:noFill/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23981" y="4994631"/>
            <a:ext cx="2230770" cy="374145"/>
          </a:xfrm>
          <a:prstGeom prst="rect">
            <a:avLst/>
          </a:prstGeom>
          <a:noFill/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20528" y="2509691"/>
            <a:ext cx="5541442" cy="2098601"/>
          </a:xfrm>
          <a:prstGeom prst="rect">
            <a:avLst/>
          </a:prstGeom>
          <a:noFill/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77957" y="1790626"/>
            <a:ext cx="6771004" cy="380977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660" y="1126273"/>
            <a:ext cx="4236409" cy="445511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8" y="1019938"/>
            <a:ext cx="4232773" cy="48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046" y="845765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마이페이지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3082"/>
          <a:stretch/>
        </p:blipFill>
        <p:spPr>
          <a:xfrm>
            <a:off x="252046" y="1622150"/>
            <a:ext cx="926514" cy="37272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879"/>
          <a:stretch/>
        </p:blipFill>
        <p:spPr>
          <a:xfrm>
            <a:off x="1290010" y="1562738"/>
            <a:ext cx="3580195" cy="22341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7609"/>
          <a:stretch/>
        </p:blipFill>
        <p:spPr>
          <a:xfrm>
            <a:off x="4945865" y="1562738"/>
            <a:ext cx="3964453" cy="37272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4817" y="1622151"/>
            <a:ext cx="1095841" cy="107025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04372" y="5581761"/>
            <a:ext cx="364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20218" y="4427201"/>
            <a:ext cx="5245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8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80" y="2221875"/>
            <a:ext cx="7173208" cy="225362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44880" y="1236615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관리자페이지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686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17202" y="6073"/>
            <a:ext cx="5981678" cy="620688"/>
          </a:xfrm>
        </p:spPr>
        <p:txBody>
          <a:bodyPr/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94972" y="944326"/>
            <a:ext cx="642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로그인 전</a:t>
            </a:r>
            <a:r>
              <a:rPr lang="en-US" altLang="ko-KR" sz="1200" dirty="0" smtClean="0">
                <a:solidFill>
                  <a:srgbClr val="FF0000"/>
                </a:solidFill>
              </a:rPr>
              <a:t>)   </a:t>
            </a:r>
            <a:r>
              <a:rPr lang="ko-KR" altLang="en-US" sz="1200" dirty="0" smtClean="0"/>
              <a:t>로그인 </a:t>
            </a:r>
            <a:r>
              <a:rPr lang="en-US" altLang="ko-KR" sz="1200" dirty="0" smtClean="0"/>
              <a:t>| </a:t>
            </a:r>
            <a:r>
              <a:rPr lang="ko-KR" altLang="en-US" sz="1200" dirty="0" smtClean="0"/>
              <a:t>회원가입 </a:t>
            </a:r>
            <a:r>
              <a:rPr lang="en-US" altLang="ko-KR" sz="1200" dirty="0" smtClean="0"/>
              <a:t>| </a:t>
            </a:r>
            <a:r>
              <a:rPr lang="ko-KR" altLang="en-US" sz="1200" dirty="0" smtClean="0"/>
              <a:t>아이디 찾기 </a:t>
            </a:r>
            <a:r>
              <a:rPr lang="en-US" altLang="ko-KR" sz="1200" dirty="0" smtClean="0"/>
              <a:t>| </a:t>
            </a:r>
            <a:r>
              <a:rPr lang="ko-KR" altLang="en-US" sz="1200" dirty="0" smtClean="0"/>
              <a:t>비밀번호 찾기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894972" y="1221325"/>
            <a:ext cx="642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로그인 후</a:t>
            </a:r>
            <a:r>
              <a:rPr lang="en-US" altLang="ko-KR" sz="1200" dirty="0" smtClean="0">
                <a:solidFill>
                  <a:srgbClr val="FF0000"/>
                </a:solidFill>
              </a:rPr>
              <a:t>)   </a:t>
            </a:r>
            <a:r>
              <a:rPr lang="ko-KR" altLang="en-US" sz="1200" dirty="0" smtClean="0"/>
              <a:t>로그아웃 </a:t>
            </a:r>
            <a:r>
              <a:rPr lang="en-US" altLang="ko-KR" sz="1200" dirty="0" smtClean="0"/>
              <a:t>| </a:t>
            </a:r>
            <a:r>
              <a:rPr lang="ko-KR" altLang="en-US" sz="1200" dirty="0" err="1" smtClean="0"/>
              <a:t>마이페이지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| </a:t>
            </a:r>
            <a:r>
              <a:rPr lang="ko-KR" altLang="en-US" sz="1200" dirty="0" err="1" smtClean="0"/>
              <a:t>즐겨찾기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3958" y="975336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헤더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메인 </a:t>
            </a:r>
            <a:r>
              <a:rPr lang="en-US" altLang="ko-KR" b="1" dirty="0" smtClean="0"/>
              <a:t>NAV</a:t>
            </a:r>
            <a:endParaRPr lang="ko-KR" altLang="en-US" b="1" dirty="0"/>
          </a:p>
        </p:txBody>
      </p:sp>
      <p:pic>
        <p:nvPicPr>
          <p:cNvPr id="18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40" t="14731" r="17587" b="26140"/>
          <a:stretch/>
        </p:blipFill>
        <p:spPr>
          <a:xfrm>
            <a:off x="1619741" y="4813797"/>
            <a:ext cx="4550461" cy="153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23958" y="419659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푸터</a:t>
            </a:r>
            <a:endParaRPr lang="ko-KR" altLang="en-US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18" y="1595436"/>
            <a:ext cx="5589039" cy="23230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06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ko-KR" altLang="en-US" dirty="0"/>
              <a:t>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046" y="875720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메인페이지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30" y="861470"/>
            <a:ext cx="3065565" cy="13770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13" y="2436114"/>
            <a:ext cx="2651229" cy="21539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194" y="4645081"/>
            <a:ext cx="2203643" cy="207455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32812" y="794063"/>
            <a:ext cx="3454400" cy="154325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632812" y="2337320"/>
            <a:ext cx="3454400" cy="438232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81630" y="1245052"/>
            <a:ext cx="18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바로가기메뉴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33724" y="3328441"/>
            <a:ext cx="18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홈페이지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7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화면 </a:t>
            </a:r>
            <a:r>
              <a:rPr lang="ko-KR" altLang="en-US" dirty="0"/>
              <a:t>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7379" y="1218434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9875"/>
          <a:stretch/>
        </p:blipFill>
        <p:spPr>
          <a:xfrm>
            <a:off x="143259" y="1620796"/>
            <a:ext cx="3676488" cy="2125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8205"/>
          <a:stretch/>
        </p:blipFill>
        <p:spPr>
          <a:xfrm>
            <a:off x="143259" y="3746156"/>
            <a:ext cx="3676488" cy="1348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48606" y="1244500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95" y="2009230"/>
            <a:ext cx="4877979" cy="30140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4303" y="1796297"/>
            <a:ext cx="3454400" cy="355463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37504" y="1790975"/>
            <a:ext cx="5125874" cy="355995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화면 </a:t>
            </a:r>
            <a:r>
              <a:rPr lang="ko-KR" altLang="en-US" dirty="0"/>
              <a:t>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944" y="1029719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 찾기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비밀번호 찾기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44" y="1511208"/>
            <a:ext cx="3486664" cy="1995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36" y="3536846"/>
            <a:ext cx="3330572" cy="25573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825" y="4041421"/>
            <a:ext cx="3006533" cy="2010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299" y="2012361"/>
            <a:ext cx="3258059" cy="217203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7878" y="1584075"/>
            <a:ext cx="3523189" cy="454355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49494" y="1873405"/>
            <a:ext cx="3523189" cy="417888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83" y="845765"/>
            <a:ext cx="6755770" cy="551504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화면 </a:t>
            </a:r>
            <a:r>
              <a:rPr lang="ko-KR" altLang="en-US" dirty="0"/>
              <a:t>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046" y="845765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검색페이지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48177" y="1976919"/>
            <a:ext cx="6163733" cy="30343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48177" y="2371134"/>
            <a:ext cx="6163733" cy="51882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48178" y="2889949"/>
            <a:ext cx="1743204" cy="332565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1227" y="1962445"/>
            <a:ext cx="242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지역 구분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2046" y="2454728"/>
            <a:ext cx="242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운동시설 구분</a:t>
            </a:r>
            <a:endParaRPr lang="ko-KR" alt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1226" y="2906517"/>
            <a:ext cx="242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검색결과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목록 창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87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046" y="845765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시설페이지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647721"/>
            <a:ext cx="6385796" cy="431597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V="1">
            <a:off x="1862254" y="2386361"/>
            <a:ext cx="2810107" cy="2932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6859" y="2352907"/>
            <a:ext cx="2854712" cy="297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74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7783" y="1371198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리뷰작성페이지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t="19967" r="2942" b="28467"/>
          <a:stretch/>
        </p:blipFill>
        <p:spPr>
          <a:xfrm>
            <a:off x="1817783" y="1762834"/>
            <a:ext cx="6369834" cy="35364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51463" y="3735659"/>
            <a:ext cx="3546088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74396" y="4987015"/>
            <a:ext cx="3546088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5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4145" y="1124546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즐겨찾기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/>
          <a:stretch/>
        </p:blipFill>
        <p:spPr>
          <a:xfrm>
            <a:off x="734145" y="1584960"/>
            <a:ext cx="7624312" cy="46532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7713" y="3503903"/>
            <a:ext cx="467361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459" y="3116030"/>
            <a:ext cx="467361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85117" y="3590642"/>
            <a:ext cx="467361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자바SW엔지니어링 양성과정소개_180110_v01.potx" id="{6F616C3F-B66A-4703-9118-158F4023CAED}" vid="{52C1C78F-6B00-4783-9AA5-8806F0181E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1928</TotalTime>
  <Words>120</Words>
  <Application>Microsoft Office PowerPoint</Application>
  <PresentationFormat>화면 슬라이드 쇼(4:3)</PresentationFormat>
  <Paragraphs>58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돋움체</vt:lpstr>
      <vt:lpstr>맑은 고딕</vt:lpstr>
      <vt:lpstr>함초롬돋움</vt:lpstr>
      <vt:lpstr>Arial</vt:lpstr>
      <vt:lpstr>Wingdings</vt:lpstr>
      <vt:lpstr>Office 테마</vt:lpstr>
      <vt:lpstr>화면설계서</vt:lpstr>
      <vt:lpstr>메인화면 레이아웃</vt:lpstr>
      <vt:lpstr>메인화면 레이아웃</vt:lpstr>
      <vt:lpstr>주요 화면 레이아웃</vt:lpstr>
      <vt:lpstr>주요 화면 레이아웃</vt:lpstr>
      <vt:lpstr>주요 화면 레이아웃</vt:lpstr>
      <vt:lpstr>화면 레이아웃</vt:lpstr>
      <vt:lpstr>화면 레이아웃</vt:lpstr>
      <vt:lpstr>화면 레이아웃</vt:lpstr>
      <vt:lpstr>화면 레이아웃</vt:lpstr>
      <vt:lpstr>화면 레이아웃</vt:lpstr>
      <vt:lpstr>화면 레이아웃</vt:lpstr>
      <vt:lpstr>화면 레이아웃</vt:lpstr>
      <vt:lpstr>화면 레이아웃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응용SW엔지니어링 양성과정</dc:title>
  <dc:creator>loveme</dc:creator>
  <cp:lastModifiedBy>mypc</cp:lastModifiedBy>
  <cp:revision>236</cp:revision>
  <dcterms:created xsi:type="dcterms:W3CDTF">2017-12-19T02:35:40Z</dcterms:created>
  <dcterms:modified xsi:type="dcterms:W3CDTF">2022-09-30T03:24:46Z</dcterms:modified>
</cp:coreProperties>
</file>